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sldIdLst>
    <p:sldId id="256" r:id="rId2"/>
    <p:sldId id="273" r:id="rId3"/>
    <p:sldId id="257" r:id="rId4"/>
    <p:sldId id="259" r:id="rId5"/>
    <p:sldId id="263" r:id="rId6"/>
    <p:sldId id="258" r:id="rId7"/>
    <p:sldId id="267" r:id="rId8"/>
    <p:sldId id="274" r:id="rId9"/>
    <p:sldId id="261" r:id="rId10"/>
    <p:sldId id="272" r:id="rId11"/>
    <p:sldId id="270" r:id="rId12"/>
    <p:sldId id="265" r:id="rId13"/>
    <p:sldId id="269" r:id="rId14"/>
    <p:sldId id="266" r:id="rId15"/>
    <p:sldId id="268" r:id="rId16"/>
    <p:sldId id="276" r:id="rId17"/>
    <p:sldId id="277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40576-A2B6-4A57-9E32-87F61CDADA1E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0DD39-1B7D-4782-987F-65E7C6A9A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33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0DD39-1B7D-4782-987F-65E7C6A9A26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84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C4D-DD72-47E5-96F3-B2530AB0F3C5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76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A1B-627F-4890-83CD-CD7378E8C995}" type="datetime1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79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148-FDAA-4993-A92B-5E1346224B22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CD17-FBC7-4D20-BE37-4B1D52BC59CB}" type="datetime1">
              <a:rPr lang="cs-CZ" smtClean="0"/>
              <a:t>22.01.2025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83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53C-5656-4CBA-B081-74DE0C147B18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109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8E7-B4BC-4876-AA95-4818C90E3856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94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BC19-0AC1-459E-9C56-AC8C260BA2DA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74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904-71D8-4EEC-A398-3E3F7143A03C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42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0EFA-020B-4EB1-8BCF-FBDCFD161506}" type="datetime1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67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3915-32AD-43C5-84F6-F1F44ED21869}" type="datetime1">
              <a:rPr lang="cs-CZ" smtClean="0"/>
              <a:t>22.01.2025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1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00A3-56DD-456F-8D63-5038903B256D}" type="datetime1">
              <a:rPr lang="cs-CZ" smtClean="0"/>
              <a:t>22.01.2025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99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EA2-9C1B-4B56-B5E5-AB9EBCFDBAD6}" type="datetime1">
              <a:rPr lang="cs-CZ" smtClean="0"/>
              <a:t>22.01.2025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6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111C-988D-48B6-9E94-9CC94A7E9D9B}" type="datetime1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20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352516F-8D79-4C92-BBDF-4957DA4D8D11}" type="datetime1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88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447A392-F84C-4E46-B18E-7812F62C4A28}" type="datetime1">
              <a:rPr lang="cs-CZ" smtClean="0"/>
              <a:t>22.01.2025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3B3F8AF-EC89-46B6-BCD7-D30C8B65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975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inky.cz/clanek/internet-a-pc-hapticke-mapy-dostupne-pro-cely-svet-seznam-cz-je-nabizi-zadarmo-40296634" TargetMode="External"/><Relationship Id="rId2" Type="http://schemas.openxmlformats.org/officeDocument/2006/relationships/hyperlink" Target="https://www.jaktridit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vut.cz/stredisko-pro-podporu-studentu-se-specifickymi-potrebami-elsa" TargetMode="External"/><Relationship Id="rId5" Type="http://schemas.openxmlformats.org/officeDocument/2006/relationships/hyperlink" Target="https://openai.com/copilot" TargetMode="External"/><Relationship Id="rId4" Type="http://schemas.openxmlformats.org/officeDocument/2006/relationships/hyperlink" Target="https://www.tyflocentrum-hk.cz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BEA8583-5FD2-08F9-3848-665D0C6A8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44" y="80495"/>
            <a:ext cx="4744112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8430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516EF96-FFC0-9E73-34D1-92C255E6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735" y="2144614"/>
            <a:ext cx="8104529" cy="4558798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C95B9F3-DA9A-E753-6912-2F114976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„Haptická pícka“</a:t>
            </a:r>
          </a:p>
        </p:txBody>
      </p:sp>
    </p:spTree>
    <p:extLst>
      <p:ext uri="{BB962C8B-B14F-4D97-AF65-F5344CB8AC3E}">
        <p14:creationId xmlns:p14="http://schemas.microsoft.com/office/powerpoint/2010/main" val="10038826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840072-17E9-09AF-80FB-DD0FF1E124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7" y="331237"/>
            <a:ext cx="4327034" cy="61955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9108E8-E12B-1291-078C-9C0441AD7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054" y="3429000"/>
            <a:ext cx="7534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9312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18700-7132-C39D-4D5F-B1BA2082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Zkouška v praxi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F32A42-7D9A-FF50-1458-1F038C22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2028632"/>
            <a:ext cx="3274462" cy="43821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ED562D-C62D-9AA9-A647-B29AD5F91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500" y="1976255"/>
            <a:ext cx="3274462" cy="4434557"/>
          </a:xfrm>
          <a:prstGeom prst="rect">
            <a:avLst/>
          </a:prstGeom>
        </p:spPr>
      </p:pic>
      <p:pic>
        <p:nvPicPr>
          <p:cNvPr id="2050" name="Picture 2" descr="TyfloCentrum Hradec Králové, o.p.s. | Givt">
            <a:extLst>
              <a:ext uri="{FF2B5EF4-FFF2-40B4-BE49-F238E27FC236}">
                <a16:creationId xmlns:a16="http://schemas.microsoft.com/office/drawing/2014/main" id="{EE2E699A-445A-60DF-CFA8-07C1CFE3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212" y="124418"/>
            <a:ext cx="2529374" cy="16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2D91724-6325-289D-9F48-CE4B0E6CD2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56" y="1892278"/>
            <a:ext cx="3493613" cy="46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4215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7A3A132-BF9D-481A-C299-19D910E5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3"/>
          <a:stretch/>
        </p:blipFill>
        <p:spPr>
          <a:xfrm>
            <a:off x="939919" y="2267338"/>
            <a:ext cx="10088228" cy="4001278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631BA66-B36A-F6A4-2629-678FE6CDBB5C}"/>
              </a:ext>
            </a:extLst>
          </p:cNvPr>
          <p:cNvCxnSpPr>
            <a:cxnSpLocks/>
          </p:cNvCxnSpPr>
          <p:nvPr/>
        </p:nvCxnSpPr>
        <p:spPr>
          <a:xfrm flipH="1">
            <a:off x="5421086" y="859971"/>
            <a:ext cx="2892490" cy="420655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3CFD4A40-80A4-32CD-E502-7E93772E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Kde to najdu?</a:t>
            </a:r>
          </a:p>
        </p:txBody>
      </p:sp>
    </p:spTree>
    <p:extLst>
      <p:ext uri="{BB962C8B-B14F-4D97-AF65-F5344CB8AC3E}">
        <p14:creationId xmlns:p14="http://schemas.microsoft.com/office/powerpoint/2010/main" val="287439121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E0439-C2B6-AFC5-F214-52D8C42C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Další možnosti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7AD8D2-7830-7356-3069-3B674C6AA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29" y="2362460"/>
            <a:ext cx="8082140" cy="3636963"/>
          </a:xfrm>
        </p:spPr>
      </p:pic>
    </p:spTree>
    <p:extLst>
      <p:ext uri="{BB962C8B-B14F-4D97-AF65-F5344CB8AC3E}">
        <p14:creationId xmlns:p14="http://schemas.microsoft.com/office/powerpoint/2010/main" val="2561108405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D6B34-429E-721E-E863-C415A6CC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Velké poděkování!</a:t>
            </a:r>
          </a:p>
        </p:txBody>
      </p:sp>
      <p:pic>
        <p:nvPicPr>
          <p:cNvPr id="3" name="Picture 2" descr="TyfloCentrum Hradec Králové, o.p.s. | Givt">
            <a:extLst>
              <a:ext uri="{FF2B5EF4-FFF2-40B4-BE49-F238E27FC236}">
                <a16:creationId xmlns:a16="http://schemas.microsoft.com/office/drawing/2014/main" id="{ECFD3CE2-CCE9-7C79-DB2A-3814CBCB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3" y="2859731"/>
            <a:ext cx="3632009" cy="23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lsa ČVUT">
            <a:extLst>
              <a:ext uri="{FF2B5EF4-FFF2-40B4-BE49-F238E27FC236}">
                <a16:creationId xmlns:a16="http://schemas.microsoft.com/office/drawing/2014/main" id="{900A810F-FD89-B6E5-A3A7-9800EEB8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00" y="2654152"/>
            <a:ext cx="2625400" cy="26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plikace Mapy.cz - Winaplikace.cz">
            <a:extLst>
              <a:ext uri="{FF2B5EF4-FFF2-40B4-BE49-F238E27FC236}">
                <a16:creationId xmlns:a16="http://schemas.microsoft.com/office/drawing/2014/main" id="{1EBCBABB-2893-9823-6934-69E163FA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47" y="2825674"/>
            <a:ext cx="4362450" cy="24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70127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D6EC7-8576-CFCD-A226-AA9794B9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08598-FA07-E019-0C1E-3A3E8282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Zdroje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DA5707C-D84B-9EB2-D8EF-467660622EE8}"/>
              </a:ext>
            </a:extLst>
          </p:cNvPr>
          <p:cNvSpPr txBox="1"/>
          <p:nvPr/>
        </p:nvSpPr>
        <p:spPr>
          <a:xfrm>
            <a:off x="265176" y="1874519"/>
            <a:ext cx="10250424" cy="4722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Internetové zdroje:</a:t>
            </a: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EKO-KOM, a.s. „Jak třídit.“ JakTřídit.cz [online]. [cit. 2024-11-07]. Dostupné z: </a:t>
            </a:r>
            <a:r>
              <a:rPr lang="cs-CZ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https://www.jaktridit.cz</a:t>
            </a:r>
            <a:endParaRPr lang="cs-CZ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NOVINKY.CZ, 2019. Haptické mapy dostupné pro celý svět. Seznam.cz je nabízí zadarmo. Novinky.cz [online]. [cit. 2024-12-09]. Dostupné z: </a:t>
            </a:r>
            <a:r>
              <a:rPr lang="cs-CZ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https://www.novinky.cz/clanek/internet-a-pc-hapticke-mapy-dostupne-pro-cely-svet-seznam-cz-je-nabizi-zadarmo-40296634</a:t>
            </a:r>
            <a:endParaRPr lang="cs-CZ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TYFLOCENTRUM HRADEC KRÁLOVÉ, 2024. Oficiální webové stránky. 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Tyflocentrum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Hradec Králové [online]. [cit. 2024-12-21]. Dostupné z: </a:t>
            </a:r>
            <a:r>
              <a:rPr lang="cs-CZ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https://www.tyflocentrum-hk.cz</a:t>
            </a:r>
            <a:endParaRPr lang="cs-CZ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 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Copilot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2025. Obrázky generované umělou inteligencí [online]. [cit. 2024-11-03]. Dostupné z: </a:t>
            </a:r>
            <a:r>
              <a:rPr lang="cs-CZ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https://openai.com/</a:t>
            </a:r>
            <a:r>
              <a:rPr lang="cs-CZ" sz="16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copilot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ČVUT, 2024. Středisko pro podporu studentů se specifickými potřebami ELSA. ČVUT [online]. [cit. 2024-12-21]. Dostupné z: </a:t>
            </a:r>
            <a:r>
              <a:rPr lang="cs-CZ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https://www.cvut.cz/stredisko-pro-podporu-studentu-se-specifickymi-potrebami-elsa</a:t>
            </a:r>
            <a:endParaRPr lang="cs-CZ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14714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B06E4-7E3B-73CC-86B7-486729E45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1CF24-13D8-81A2-32B0-8FD9AA0C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Zdroje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3520D0-B8EE-D7DF-E7B4-1119B36A0921}"/>
              </a:ext>
            </a:extLst>
          </p:cNvPr>
          <p:cNvSpPr txBox="1"/>
          <p:nvPr/>
        </p:nvSpPr>
        <p:spPr>
          <a:xfrm>
            <a:off x="237744" y="1686007"/>
            <a:ext cx="11954256" cy="517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Obrázky:</a:t>
            </a:r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1: Výřez snímku mapy města Kladna</a:t>
            </a:r>
            <a:r>
              <a:rPr lang="cs-C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Dostupné z https://mapy.cz/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zakladni?x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=14.1284982&amp;y=50.1534334&amp;z=13]</a:t>
            </a: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2: obrázek interakce s nevidomým [IA 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Copilot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2025, obrázek generovaný umělou inteligencí, DALL·E od 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Copilot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dostupný z https://openai.com/copilot ]</a:t>
            </a: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3: Ilustrační obrázek s vysvětlivkami z haptické mapy [Dostupné z https://search.seznam.cz/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obrazky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/?q=haptické%20mapy&amp;shareDocId=ca04878e6e7edd52]</a:t>
            </a: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4: Ilustrační obrázek výroby haptické mapy [Dostupné z https://www.elsa.cvut.cz/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verejnost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/atelier-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asistivnich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-technologii/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nabidka-vzdelavani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hapticke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-mapy-na-seznamu-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vyuziti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-v-praxi/]</a:t>
            </a: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5: Výstřižky obrázků s vysvětlivkami z haptické mapy [Dostupné https://www.blindicka.com/p10/hapticke-mapy-zobrazeni-pro-nevidome.html]</a:t>
            </a: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6: Obrázek společnosti 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TyfloCenrtum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Hradec Králové</a:t>
            </a:r>
            <a:r>
              <a:rPr lang="cs-C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Dostupné z https://www.tyflocentrum-hk.cz]</a:t>
            </a: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7: Snímek praktické zkoušky s haptickou mapou Ing. Hrubeše [Vlastní fotografie]</a:t>
            </a: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8: Výstřižek obrázku s vysvětlivkami ke třídění skla [Dostupné z https://fancyfonttext.com/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trideniskla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/cs/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-cs/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Braillovo_pismo.webp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33819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347405E-31D8-DF5A-5035-C92F51F7877E}"/>
              </a:ext>
            </a:extLst>
          </p:cNvPr>
          <p:cNvSpPr txBox="1"/>
          <p:nvPr/>
        </p:nvSpPr>
        <p:spPr>
          <a:xfrm>
            <a:off x="628650" y="1357223"/>
            <a:ext cx="10934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Děkuji za pozornost!</a:t>
            </a:r>
          </a:p>
          <a:p>
            <a:pPr algn="ctr"/>
            <a:r>
              <a:rPr lang="cs-CZ" sz="4800" dirty="0"/>
              <a:t>⠠⠙⠐⠣⠅⠥⠚⠊ ⠵⠁ ⠏⠕⠵⠕⠗⠝⠕⠎⠞⠖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661212-56FF-79C0-3838-BA7962AF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15" y="3487030"/>
            <a:ext cx="9144000" cy="32390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597517" y="6251304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snevidal00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@sosasou-vocelova.cz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3593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B5B47-9B47-E8CC-FA0E-8B6DB5012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C7B49-A8F6-E0DA-6D59-3A6032681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953847"/>
            <a:ext cx="10572000" cy="297105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Ekologie zrakově postiženým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B91BB9-D51F-D0CD-EBB3-D68C8C251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Nevídal 4. MP, SOŠ a SOU Vocelova 1338, Hradec Králové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B3A2C6-9D4B-70B9-8100-879D46F1CE8F}"/>
              </a:ext>
            </a:extLst>
          </p:cNvPr>
          <p:cNvSpPr txBox="1"/>
          <p:nvPr/>
        </p:nvSpPr>
        <p:spPr>
          <a:xfrm>
            <a:off x="657599" y="4170497"/>
            <a:ext cx="8724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⠠⠑⠅⠕⠇⠕⠛⠊⠑ ⠵⠗⠁⠅⠕⠧⠐⠣ ⠏⠕⠎⠞⠊⠮⠑⠝⠯⠍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utoškola Lorenc">
            <a:extLst>
              <a:ext uri="{FF2B5EF4-FFF2-40B4-BE49-F238E27FC236}">
                <a16:creationId xmlns:a16="http://schemas.microsoft.com/office/drawing/2014/main" id="{336E84F1-4ECA-6AF2-4BEB-05ED9C9C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04" y="322433"/>
            <a:ext cx="4029707" cy="23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3849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A474B-241A-8F3F-DD1C-57BC9643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Zavřete, prosím, oči.</a:t>
            </a:r>
          </a:p>
        </p:txBody>
      </p:sp>
    </p:spTree>
    <p:extLst>
      <p:ext uri="{BB962C8B-B14F-4D97-AF65-F5344CB8AC3E}">
        <p14:creationId xmlns:p14="http://schemas.microsoft.com/office/powerpoint/2010/main" val="707406715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1893D-4337-8021-2162-D3215F42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6C3E3-5BDE-CAA4-F676-4A75785F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62" y="2555662"/>
            <a:ext cx="10554574" cy="3636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Má to smysl?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Třídí zrakově postižení?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Kudy ke kontejnerům?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Zkouška v praxi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Další možnosti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05314646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92799-2DFA-542A-D230-061D7114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Má to smysl?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5F8199-CEF4-A654-137D-FA5E96F6F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9" y="2222287"/>
            <a:ext cx="7505700" cy="11715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49D154-3131-F709-E20D-C67A43B6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889" y="3488438"/>
            <a:ext cx="5250811" cy="32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46225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4C2EF-51FE-6227-F59E-A0D0A50D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Má to smysl?</a:t>
            </a:r>
          </a:p>
        </p:txBody>
      </p:sp>
      <p:pic>
        <p:nvPicPr>
          <p:cNvPr id="1028" name="Picture 4" descr="Earth with Plant and man and woman Celebrating World Health Day and World  Earth Day | Premium AI-generated image">
            <a:extLst>
              <a:ext uri="{FF2B5EF4-FFF2-40B4-BE49-F238E27FC236}">
                <a16:creationId xmlns:a16="http://schemas.microsoft.com/office/drawing/2014/main" id="{DA00B1CE-C63F-2E7E-AABF-8AC17DAD1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4" y="2368904"/>
            <a:ext cx="59626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929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9AB8D-6AE5-8AFE-8829-C072718A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Třídí zrakově postižení?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01FF43-DE47-DCE7-D1F0-37AF5F07B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2167721"/>
            <a:ext cx="4219809" cy="42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503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3BEA8-A90F-5C07-5762-C65A5C98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chemeClr val="bg1"/>
                </a:solidFill>
              </a:rPr>
              <a:t>Haptické mapy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DB1325-F744-33DE-91D2-C30DA50F81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669" b="18503"/>
          <a:stretch/>
        </p:blipFill>
        <p:spPr>
          <a:xfrm>
            <a:off x="2113612" y="1931524"/>
            <a:ext cx="7325907" cy="47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26090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89DB4-7EEC-9A8B-8BE4-ED006F7B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Kudy ke kontejnerům?</a:t>
            </a:r>
          </a:p>
        </p:txBody>
      </p:sp>
      <p:pic>
        <p:nvPicPr>
          <p:cNvPr id="2050" name="Picture 2" descr="Aplikace Mapy.cz - Winaplikace.cz">
            <a:extLst>
              <a:ext uri="{FF2B5EF4-FFF2-40B4-BE49-F238E27FC236}">
                <a16:creationId xmlns:a16="http://schemas.microsoft.com/office/drawing/2014/main" id="{C5506950-F946-8076-86D8-2EE34DDB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37" y="4040542"/>
            <a:ext cx="4362450" cy="24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sa ČVUT">
            <a:extLst>
              <a:ext uri="{FF2B5EF4-FFF2-40B4-BE49-F238E27FC236}">
                <a16:creationId xmlns:a16="http://schemas.microsoft.com/office/drawing/2014/main" id="{88A88965-3937-7C02-A023-1B13B2BB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0" y="611840"/>
            <a:ext cx="2931459" cy="29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073DF6-9654-40E3-9235-DB4FAEA08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394179"/>
            <a:ext cx="6829425" cy="31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693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Citáty</Template>
  <TotalTime>1359</TotalTime>
  <Words>492</Words>
  <Application>Microsoft Office PowerPoint</Application>
  <PresentationFormat>Širokoúhlá obrazovka</PresentationFormat>
  <Paragraphs>41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Times New Roman</vt:lpstr>
      <vt:lpstr>Wingdings</vt:lpstr>
      <vt:lpstr>Wingdings 2</vt:lpstr>
      <vt:lpstr>Citáty</vt:lpstr>
      <vt:lpstr>Prezentace aplikace PowerPoint</vt:lpstr>
      <vt:lpstr>Ekologie zrakově postiženým</vt:lpstr>
      <vt:lpstr>Zavřete, prosím, oči.</vt:lpstr>
      <vt:lpstr>Témata</vt:lpstr>
      <vt:lpstr>Má to smysl?</vt:lpstr>
      <vt:lpstr>Má to smysl?</vt:lpstr>
      <vt:lpstr>Třídí zrakově postižení?</vt:lpstr>
      <vt:lpstr>Haptické mapy</vt:lpstr>
      <vt:lpstr>Kudy ke kontejnerům?</vt:lpstr>
      <vt:lpstr>„Haptická pícka“</vt:lpstr>
      <vt:lpstr>Prezentace aplikace PowerPoint</vt:lpstr>
      <vt:lpstr>Zkouška v praxi</vt:lpstr>
      <vt:lpstr>Kde to najdu?</vt:lpstr>
      <vt:lpstr>Další možnosti</vt:lpstr>
      <vt:lpstr>Velké poděkování!</vt:lpstr>
      <vt:lpstr>Zdroje</vt:lpstr>
      <vt:lpstr>Zdroje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Nevídal</dc:creator>
  <cp:lastModifiedBy>Zdeněk Prouza</cp:lastModifiedBy>
  <cp:revision>19</cp:revision>
  <dcterms:created xsi:type="dcterms:W3CDTF">2024-09-19T18:06:01Z</dcterms:created>
  <dcterms:modified xsi:type="dcterms:W3CDTF">2025-01-22T10:38:30Z</dcterms:modified>
</cp:coreProperties>
</file>